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48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ord_Banner_Project">
            <a:hlinkClick r:id="" action="ppaction://media"/>
            <a:extLst>
              <a:ext uri="{FF2B5EF4-FFF2-40B4-BE49-F238E27FC236}">
                <a16:creationId xmlns:a16="http://schemas.microsoft.com/office/drawing/2014/main" id="{4EEC858B-F862-45B8-B466-C7BDCA3FE3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9960" y="4531219"/>
            <a:ext cx="6099048" cy="2326780"/>
          </a:xfrm>
          <a:prstGeom prst="rect">
            <a:avLst/>
          </a:prstGeom>
        </p:spPr>
      </p:pic>
      <p:pic>
        <p:nvPicPr>
          <p:cNvPr id="9" name="special_video">
            <a:hlinkClick r:id="" action="ppaction://media"/>
            <a:extLst>
              <a:ext uri="{FF2B5EF4-FFF2-40B4-BE49-F238E27FC236}">
                <a16:creationId xmlns:a16="http://schemas.microsoft.com/office/drawing/2014/main" id="{6858FD5F-C6F4-4CC3-BBE5-E6DF9C0C25BD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17459.3288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08192" y="9144"/>
            <a:ext cx="6099048" cy="48920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t="13221" b="13243"/>
          <a:stretch/>
        </p:blipFill>
        <p:spPr>
          <a:xfrm>
            <a:off x="6108192" y="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40006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MediaBookmark" delay="0">
                        <p:tgtEl>
                          <p14:bmkTgt spid="9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6" dur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Bookmark 1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40006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1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19801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71363"/>
              </p:ext>
            </p:extLst>
          </p:nvPr>
        </p:nvGraphicFramePr>
        <p:xfrm>
          <a:off x="6103024" y="2637737"/>
          <a:ext cx="6088976" cy="2000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63650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58373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66953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001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03024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3146</TotalTime>
  <Words>257</Words>
  <Application>Microsoft Office PowerPoint</Application>
  <PresentationFormat>Widescreen</PresentationFormat>
  <Paragraphs>119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146</cp:revision>
  <dcterms:created xsi:type="dcterms:W3CDTF">2019-04-22T00:54:34Z</dcterms:created>
  <dcterms:modified xsi:type="dcterms:W3CDTF">2019-05-12T19:16:51Z</dcterms:modified>
</cp:coreProperties>
</file>